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0000500000000000000" pitchFamily="2" charset="-52"/>
      <p:regular r:id="rId40"/>
      <p:bold r:id="rId41"/>
      <p:italic r:id="rId42"/>
      <p:boldItalic r:id="rId43"/>
    </p:embeddedFont>
    <p:embeddedFont>
      <p:font typeface="Montserrat SemiBold" panose="00000700000000000000" pitchFamily="2" charset="-52"/>
      <p:regular r:id="rId44"/>
      <p:bold r:id="rId45"/>
      <p:italic r:id="rId46"/>
      <p:boldItalic r:id="rId47"/>
    </p:embeddedFont>
    <p:embeddedFont>
      <p:font typeface="PT Serif" panose="020A0603040505020204" pitchFamily="18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98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«Отдых детей на каникулах».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8" y="2140024"/>
            <a:ext cx="5444579" cy="118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2187388" y="2967318"/>
            <a:ext cx="4778188" cy="1335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странице Департамента образования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10.02.2025 до 23:59 17.02.2025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20.02.2025 до 23:59 01.04.2025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 (на свободные места).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рождения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03.03.2025 до 23:59 10.03.2025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17.03.2025 до 23:59 24.03.2025 </a:t>
            </a:r>
            <a:r>
              <a:rPr lang="ru-RU" sz="1600" dirty="0"/>
              <a:t>– прием заявлений о предоставлении права получения путевки в лагеря с дневным пребываниям детей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13.03.2025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(на свободные места);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27.03.2025 </a:t>
            </a:r>
            <a:r>
              <a:rPr lang="ru-RU" sz="1600" dirty="0"/>
              <a:t>- прием заявлений о предоставлении права получения путевки в лагеря с дневным пребываниям детей в период летних каникул (на свободные места).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о предоставлении субсидированной путевки и отсутствия документов, подтверждающих право на получение путевки за неполную стоимость, следует выбрать категорию «Без льгот (по оплате)». 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  <a:p>
            <a:pPr marL="268288" indent="0"/>
            <a:r>
              <a:rPr lang="ru-RU" altLang="ru-RU" dirty="0"/>
              <a:t>Для подачи заявления о предоставлении путевки  за полную стоимость, необходимо выбрать соответствующее значение «Без льгот (полная стоимость путевки)»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207171"/>
            <a:ext cx="2507258" cy="512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624959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182AE17-5925-47DC-977C-D2314C5117FC}"/>
              </a:ext>
            </a:extLst>
          </p:cNvPr>
          <p:cNvSpPr/>
          <p:nvPr/>
        </p:nvSpPr>
        <p:spPr>
          <a:xfrm>
            <a:off x="4814203" y="2753880"/>
            <a:ext cx="2624959" cy="1833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 случае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8973023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Выбор места получения результата предоставления услуги на бумажном носителе, подтверждение отправки заявления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1923896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41" y="2141006"/>
            <a:ext cx="3824123" cy="21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08.09.2025 до 23:59 15.09.2025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18.09.2025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10.11.2025 до 23:59 17.11.2025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20.11.2025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</a:t>
            </a:r>
            <a:r>
              <a:rPr lang="ru-RU" dirty="0" err="1"/>
              <a:t>Росийской</a:t>
            </a:r>
            <a:r>
              <a:rPr lang="ru-RU" dirty="0"/>
              <a:t>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внеочередное и первоочередное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12770</TotalTime>
  <Words>1260</Words>
  <Application>Microsoft Office PowerPoint</Application>
  <PresentationFormat>Экран (16:9)</PresentationFormat>
  <Paragraphs>129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9" baseType="lpstr">
      <vt:lpstr>Georgia</vt:lpstr>
      <vt:lpstr>Montserrat SemiBold</vt:lpstr>
      <vt:lpstr>PT Serif</vt:lpstr>
      <vt:lpstr>Montserrat</vt:lpstr>
      <vt:lpstr>Arial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Обухова Кристина Викторовна</cp:lastModifiedBy>
  <cp:revision>148</cp:revision>
  <dcterms:modified xsi:type="dcterms:W3CDTF">2025-01-23T10:25:38Z</dcterms:modified>
</cp:coreProperties>
</file>